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6" r:id="rId2"/>
    <p:sldId id="258" r:id="rId3"/>
    <p:sldId id="262" r:id="rId4"/>
    <p:sldId id="272" r:id="rId5"/>
    <p:sldId id="257" r:id="rId6"/>
    <p:sldId id="261" r:id="rId7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2" d="100"/>
          <a:sy n="62" d="100"/>
        </p:scale>
        <p:origin x="104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9364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390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548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865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347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726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061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8/6/2023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933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8/6/2023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581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8/6/2023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748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248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361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8/6/2023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466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5429FFED-3722-6116-0C61-B5DFCBD59E47}"/>
              </a:ext>
            </a:extLst>
          </p:cNvPr>
          <p:cNvGrpSpPr/>
          <p:nvPr/>
        </p:nvGrpSpPr>
        <p:grpSpPr>
          <a:xfrm>
            <a:off x="1490009" y="5426837"/>
            <a:ext cx="3877986" cy="1805185"/>
            <a:chOff x="1490009" y="2893702"/>
            <a:chExt cx="3877986" cy="1805185"/>
          </a:xfrm>
        </p:grpSpPr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2F13DB8F-CC48-CA08-4948-5701E8CD5504}"/>
                </a:ext>
              </a:extLst>
            </p:cNvPr>
            <p:cNvSpPr txBox="1"/>
            <p:nvPr/>
          </p:nvSpPr>
          <p:spPr>
            <a:xfrm>
              <a:off x="1490009" y="2893702"/>
              <a:ext cx="3877986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7200" b="1" i="0" dirty="0">
                  <a:solidFill>
                    <a:srgbClr val="0F1111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サンプル</a:t>
              </a:r>
              <a:endParaRPr lang="en-US" altLang="ja-JP" sz="72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ACB49D57-2170-B160-3C97-1DA41523BF9E}"/>
                </a:ext>
              </a:extLst>
            </p:cNvPr>
            <p:cNvSpPr txBox="1"/>
            <p:nvPr/>
          </p:nvSpPr>
          <p:spPr>
            <a:xfrm>
              <a:off x="2317967" y="3929446"/>
              <a:ext cx="2222083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4400" dirty="0">
                  <a:solidFill>
                    <a:srgbClr val="0F111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Sample</a:t>
              </a:r>
              <a:endParaRPr lang="en-US" altLang="ja-JP" sz="4400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1B8EEBDB-C8DD-81EB-C397-3A3F14810970}"/>
              </a:ext>
            </a:extLst>
          </p:cNvPr>
          <p:cNvGrpSpPr/>
          <p:nvPr/>
        </p:nvGrpSpPr>
        <p:grpSpPr>
          <a:xfrm rot="10800000">
            <a:off x="1490009" y="2801695"/>
            <a:ext cx="3877986" cy="1805185"/>
            <a:chOff x="1490005" y="2893702"/>
            <a:chExt cx="3877986" cy="1805185"/>
          </a:xfrm>
        </p:grpSpPr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18014C96-5089-38E0-054B-8D981DF687F9}"/>
                </a:ext>
              </a:extLst>
            </p:cNvPr>
            <p:cNvSpPr txBox="1"/>
            <p:nvPr/>
          </p:nvSpPr>
          <p:spPr>
            <a:xfrm>
              <a:off x="1490005" y="2893702"/>
              <a:ext cx="3877986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7200" b="1" i="0" dirty="0">
                  <a:solidFill>
                    <a:srgbClr val="0F1111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サンプル</a:t>
              </a:r>
              <a:endParaRPr lang="en-US" altLang="ja-JP" sz="72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AEC2DE78-2181-BBD0-C085-4F9AF8FB4455}"/>
                </a:ext>
              </a:extLst>
            </p:cNvPr>
            <p:cNvSpPr txBox="1"/>
            <p:nvPr/>
          </p:nvSpPr>
          <p:spPr>
            <a:xfrm>
              <a:off x="2317959" y="3929446"/>
              <a:ext cx="2222083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4400" dirty="0">
                  <a:solidFill>
                    <a:srgbClr val="0F111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Sample</a:t>
              </a:r>
              <a:endParaRPr lang="en-US" altLang="ja-JP" sz="4400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874456" y="5512216"/>
            <a:ext cx="510909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サンプル</a:t>
            </a:r>
            <a:endParaRPr lang="en-US" altLang="ja-JP" sz="96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F078E5C-68F2-EF8F-F1F8-BC42B2A33425}"/>
              </a:ext>
            </a:extLst>
          </p:cNvPr>
          <p:cNvSpPr txBox="1"/>
          <p:nvPr/>
        </p:nvSpPr>
        <p:spPr>
          <a:xfrm rot="10800000">
            <a:off x="874456" y="2756659"/>
            <a:ext cx="510909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サンプル</a:t>
            </a:r>
            <a:endParaRPr lang="en-US" altLang="ja-JP" sz="96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258287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874456" y="5512216"/>
            <a:ext cx="510909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サンプル</a:t>
            </a:r>
            <a:endParaRPr lang="en-US" altLang="ja-JP" sz="9600" b="1" i="0" dirty="0">
              <a:solidFill>
                <a:srgbClr val="FF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F078E5C-68F2-EF8F-F1F8-BC42B2A33425}"/>
              </a:ext>
            </a:extLst>
          </p:cNvPr>
          <p:cNvSpPr txBox="1"/>
          <p:nvPr/>
        </p:nvSpPr>
        <p:spPr>
          <a:xfrm rot="10800000">
            <a:off x="874456" y="2756659"/>
            <a:ext cx="510909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サンプル</a:t>
            </a:r>
            <a:endParaRPr lang="en-US" altLang="ja-JP" sz="9600" b="1" i="0" dirty="0">
              <a:solidFill>
                <a:srgbClr val="FF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099545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1998914C-C5B3-2BE7-7319-1EF844C4C779}"/>
              </a:ext>
            </a:extLst>
          </p:cNvPr>
          <p:cNvGrpSpPr/>
          <p:nvPr/>
        </p:nvGrpSpPr>
        <p:grpSpPr>
          <a:xfrm>
            <a:off x="146048" y="5113202"/>
            <a:ext cx="6559552" cy="2185125"/>
            <a:chOff x="146048" y="5113202"/>
            <a:chExt cx="6559552" cy="2185125"/>
          </a:xfrm>
        </p:grpSpPr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B505D9FE-74DB-CFC5-0435-8BBCA7839C8E}"/>
                </a:ext>
              </a:extLst>
            </p:cNvPr>
            <p:cNvSpPr/>
            <p:nvPr/>
          </p:nvSpPr>
          <p:spPr>
            <a:xfrm>
              <a:off x="215900" y="5168900"/>
              <a:ext cx="6426200" cy="2044693"/>
            </a:xfrm>
            <a:custGeom>
              <a:avLst/>
              <a:gdLst>
                <a:gd name="connsiteX0" fmla="*/ 222258 w 6426200"/>
                <a:gd name="connsiteY0" fmla="*/ 0 h 2044693"/>
                <a:gd name="connsiteX1" fmla="*/ 6203942 w 6426200"/>
                <a:gd name="connsiteY1" fmla="*/ 0 h 2044693"/>
                <a:gd name="connsiteX2" fmla="*/ 6218225 w 6426200"/>
                <a:gd name="connsiteY2" fmla="*/ 1440 h 2044693"/>
                <a:gd name="connsiteX3" fmla="*/ 6233120 w 6426200"/>
                <a:gd name="connsiteY3" fmla="*/ 75214 h 2044693"/>
                <a:gd name="connsiteX4" fmla="*/ 6383969 w 6426200"/>
                <a:gd name="connsiteY4" fmla="*/ 198939 h 2044693"/>
                <a:gd name="connsiteX5" fmla="*/ 6422272 w 6426200"/>
                <a:gd name="connsiteY5" fmla="*/ 202800 h 2044693"/>
                <a:gd name="connsiteX6" fmla="*/ 6426200 w 6426200"/>
                <a:gd name="connsiteY6" fmla="*/ 222258 h 2044693"/>
                <a:gd name="connsiteX7" fmla="*/ 6426200 w 6426200"/>
                <a:gd name="connsiteY7" fmla="*/ 1822435 h 2044693"/>
                <a:gd name="connsiteX8" fmla="*/ 6422122 w 6426200"/>
                <a:gd name="connsiteY8" fmla="*/ 1842636 h 2044693"/>
                <a:gd name="connsiteX9" fmla="*/ 6383969 w 6426200"/>
                <a:gd name="connsiteY9" fmla="*/ 1846483 h 2044693"/>
                <a:gd name="connsiteX10" fmla="*/ 6233120 w 6426200"/>
                <a:gd name="connsiteY10" fmla="*/ 1970208 h 2044693"/>
                <a:gd name="connsiteX11" fmla="*/ 6218375 w 6426200"/>
                <a:gd name="connsiteY11" fmla="*/ 2043238 h 2044693"/>
                <a:gd name="connsiteX12" fmla="*/ 6203942 w 6426200"/>
                <a:gd name="connsiteY12" fmla="*/ 2044693 h 2044693"/>
                <a:gd name="connsiteX13" fmla="*/ 222258 w 6426200"/>
                <a:gd name="connsiteY13" fmla="*/ 2044693 h 2044693"/>
                <a:gd name="connsiteX14" fmla="*/ 201341 w 6426200"/>
                <a:gd name="connsiteY14" fmla="*/ 2042585 h 2044693"/>
                <a:gd name="connsiteX15" fmla="*/ 186729 w 6426200"/>
                <a:gd name="connsiteY15" fmla="*/ 1970208 h 2044693"/>
                <a:gd name="connsiteX16" fmla="*/ 35879 w 6426200"/>
                <a:gd name="connsiteY16" fmla="*/ 1846483 h 2044693"/>
                <a:gd name="connsiteX17" fmla="*/ 4210 w 6426200"/>
                <a:gd name="connsiteY17" fmla="*/ 1843290 h 2044693"/>
                <a:gd name="connsiteX18" fmla="*/ 0 w 6426200"/>
                <a:gd name="connsiteY18" fmla="*/ 1822435 h 2044693"/>
                <a:gd name="connsiteX19" fmla="*/ 0 w 6426200"/>
                <a:gd name="connsiteY19" fmla="*/ 222258 h 2044693"/>
                <a:gd name="connsiteX20" fmla="*/ 4060 w 6426200"/>
                <a:gd name="connsiteY20" fmla="*/ 202147 h 2044693"/>
                <a:gd name="connsiteX21" fmla="*/ 35879 w 6426200"/>
                <a:gd name="connsiteY21" fmla="*/ 198939 h 2044693"/>
                <a:gd name="connsiteX22" fmla="*/ 186729 w 6426200"/>
                <a:gd name="connsiteY22" fmla="*/ 75214 h 2044693"/>
                <a:gd name="connsiteX23" fmla="*/ 201491 w 6426200"/>
                <a:gd name="connsiteY23" fmla="*/ 2094 h 2044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426200" h="2044693">
                  <a:moveTo>
                    <a:pt x="222258" y="0"/>
                  </a:moveTo>
                  <a:lnTo>
                    <a:pt x="6203942" y="0"/>
                  </a:lnTo>
                  <a:lnTo>
                    <a:pt x="6218225" y="1440"/>
                  </a:lnTo>
                  <a:lnTo>
                    <a:pt x="6233120" y="75214"/>
                  </a:lnTo>
                  <a:cubicBezTo>
                    <a:pt x="6259629" y="137889"/>
                    <a:pt x="6315764" y="184982"/>
                    <a:pt x="6383969" y="198939"/>
                  </a:cubicBezTo>
                  <a:lnTo>
                    <a:pt x="6422272" y="202800"/>
                  </a:lnTo>
                  <a:lnTo>
                    <a:pt x="6426200" y="222258"/>
                  </a:lnTo>
                  <a:lnTo>
                    <a:pt x="6426200" y="1822435"/>
                  </a:lnTo>
                  <a:lnTo>
                    <a:pt x="6422122" y="1842636"/>
                  </a:lnTo>
                  <a:lnTo>
                    <a:pt x="6383969" y="1846483"/>
                  </a:lnTo>
                  <a:cubicBezTo>
                    <a:pt x="6315764" y="1860439"/>
                    <a:pt x="6259629" y="1907533"/>
                    <a:pt x="6233120" y="1970208"/>
                  </a:cubicBezTo>
                  <a:lnTo>
                    <a:pt x="6218375" y="2043238"/>
                  </a:lnTo>
                  <a:lnTo>
                    <a:pt x="6203942" y="2044693"/>
                  </a:lnTo>
                  <a:lnTo>
                    <a:pt x="222258" y="2044693"/>
                  </a:lnTo>
                  <a:lnTo>
                    <a:pt x="201341" y="2042585"/>
                  </a:lnTo>
                  <a:lnTo>
                    <a:pt x="186729" y="1970208"/>
                  </a:lnTo>
                  <a:cubicBezTo>
                    <a:pt x="160219" y="1907533"/>
                    <a:pt x="104085" y="1860439"/>
                    <a:pt x="35879" y="1846483"/>
                  </a:cubicBezTo>
                  <a:lnTo>
                    <a:pt x="4210" y="1843290"/>
                  </a:lnTo>
                  <a:lnTo>
                    <a:pt x="0" y="1822435"/>
                  </a:lnTo>
                  <a:lnTo>
                    <a:pt x="0" y="222258"/>
                  </a:lnTo>
                  <a:lnTo>
                    <a:pt x="4060" y="202147"/>
                  </a:lnTo>
                  <a:lnTo>
                    <a:pt x="35879" y="198939"/>
                  </a:lnTo>
                  <a:cubicBezTo>
                    <a:pt x="104085" y="184982"/>
                    <a:pt x="160219" y="137889"/>
                    <a:pt x="186729" y="75214"/>
                  </a:cubicBezTo>
                  <a:lnTo>
                    <a:pt x="201491" y="2094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7621AF9A-098E-ADD1-4449-627AAA53B079}"/>
                </a:ext>
              </a:extLst>
            </p:cNvPr>
            <p:cNvSpPr/>
            <p:nvPr/>
          </p:nvSpPr>
          <p:spPr>
            <a:xfrm>
              <a:off x="146048" y="5113202"/>
              <a:ext cx="6559552" cy="2185125"/>
            </a:xfrm>
            <a:custGeom>
              <a:avLst/>
              <a:gdLst>
                <a:gd name="connsiteX0" fmla="*/ 6496052 w 6559552"/>
                <a:gd name="connsiteY0" fmla="*/ 2058125 h 2185125"/>
                <a:gd name="connsiteX1" fmla="*/ 6559552 w 6559552"/>
                <a:gd name="connsiteY1" fmla="*/ 2121625 h 2185125"/>
                <a:gd name="connsiteX2" fmla="*/ 6496052 w 6559552"/>
                <a:gd name="connsiteY2" fmla="*/ 2185125 h 2185125"/>
                <a:gd name="connsiteX3" fmla="*/ 6432552 w 6559552"/>
                <a:gd name="connsiteY3" fmla="*/ 2121625 h 2185125"/>
                <a:gd name="connsiteX4" fmla="*/ 6496052 w 6559552"/>
                <a:gd name="connsiteY4" fmla="*/ 2058125 h 2185125"/>
                <a:gd name="connsiteX5" fmla="*/ 63500 w 6559552"/>
                <a:gd name="connsiteY5" fmla="*/ 2058125 h 2185125"/>
                <a:gd name="connsiteX6" fmla="*/ 127000 w 6559552"/>
                <a:gd name="connsiteY6" fmla="*/ 2121625 h 2185125"/>
                <a:gd name="connsiteX7" fmla="*/ 63500 w 6559552"/>
                <a:gd name="connsiteY7" fmla="*/ 2185125 h 2185125"/>
                <a:gd name="connsiteX8" fmla="*/ 0 w 6559552"/>
                <a:gd name="connsiteY8" fmla="*/ 2121625 h 2185125"/>
                <a:gd name="connsiteX9" fmla="*/ 63500 w 6559552"/>
                <a:gd name="connsiteY9" fmla="*/ 2058125 h 2185125"/>
                <a:gd name="connsiteX10" fmla="*/ 6496052 w 6559552"/>
                <a:gd name="connsiteY10" fmla="*/ 0 h 2185125"/>
                <a:gd name="connsiteX11" fmla="*/ 6559552 w 6559552"/>
                <a:gd name="connsiteY11" fmla="*/ 63500 h 2185125"/>
                <a:gd name="connsiteX12" fmla="*/ 6496052 w 6559552"/>
                <a:gd name="connsiteY12" fmla="*/ 127000 h 2185125"/>
                <a:gd name="connsiteX13" fmla="*/ 6432552 w 6559552"/>
                <a:gd name="connsiteY13" fmla="*/ 63500 h 2185125"/>
                <a:gd name="connsiteX14" fmla="*/ 6496052 w 6559552"/>
                <a:gd name="connsiteY14" fmla="*/ 0 h 2185125"/>
                <a:gd name="connsiteX15" fmla="*/ 63500 w 6559552"/>
                <a:gd name="connsiteY15" fmla="*/ 0 h 2185125"/>
                <a:gd name="connsiteX16" fmla="*/ 127000 w 6559552"/>
                <a:gd name="connsiteY16" fmla="*/ 63500 h 2185125"/>
                <a:gd name="connsiteX17" fmla="*/ 63500 w 6559552"/>
                <a:gd name="connsiteY17" fmla="*/ 127000 h 2185125"/>
                <a:gd name="connsiteX18" fmla="*/ 0 w 6559552"/>
                <a:gd name="connsiteY18" fmla="*/ 63500 h 2185125"/>
                <a:gd name="connsiteX19" fmla="*/ 63500 w 6559552"/>
                <a:gd name="connsiteY19" fmla="*/ 0 h 2185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559552" h="2185125">
                  <a:moveTo>
                    <a:pt x="6496052" y="2058125"/>
                  </a:moveTo>
                  <a:cubicBezTo>
                    <a:pt x="6531122" y="2058125"/>
                    <a:pt x="6559552" y="2086555"/>
                    <a:pt x="6559552" y="2121625"/>
                  </a:cubicBezTo>
                  <a:cubicBezTo>
                    <a:pt x="6559552" y="2156695"/>
                    <a:pt x="6531122" y="2185125"/>
                    <a:pt x="6496052" y="2185125"/>
                  </a:cubicBezTo>
                  <a:cubicBezTo>
                    <a:pt x="6460982" y="2185125"/>
                    <a:pt x="6432552" y="2156695"/>
                    <a:pt x="6432552" y="2121625"/>
                  </a:cubicBezTo>
                  <a:cubicBezTo>
                    <a:pt x="6432552" y="2086555"/>
                    <a:pt x="6460982" y="2058125"/>
                    <a:pt x="6496052" y="2058125"/>
                  </a:cubicBezTo>
                  <a:close/>
                  <a:moveTo>
                    <a:pt x="63500" y="2058125"/>
                  </a:moveTo>
                  <a:cubicBezTo>
                    <a:pt x="98570" y="2058125"/>
                    <a:pt x="127000" y="2086555"/>
                    <a:pt x="127000" y="2121625"/>
                  </a:cubicBezTo>
                  <a:cubicBezTo>
                    <a:pt x="127000" y="2156695"/>
                    <a:pt x="98570" y="2185125"/>
                    <a:pt x="63500" y="2185125"/>
                  </a:cubicBezTo>
                  <a:cubicBezTo>
                    <a:pt x="28430" y="2185125"/>
                    <a:pt x="0" y="2156695"/>
                    <a:pt x="0" y="2121625"/>
                  </a:cubicBezTo>
                  <a:cubicBezTo>
                    <a:pt x="0" y="2086555"/>
                    <a:pt x="28430" y="2058125"/>
                    <a:pt x="63500" y="2058125"/>
                  </a:cubicBezTo>
                  <a:close/>
                  <a:moveTo>
                    <a:pt x="6496052" y="0"/>
                  </a:moveTo>
                  <a:cubicBezTo>
                    <a:pt x="6531122" y="0"/>
                    <a:pt x="6559552" y="28430"/>
                    <a:pt x="6559552" y="63500"/>
                  </a:cubicBezTo>
                  <a:cubicBezTo>
                    <a:pt x="6559552" y="98570"/>
                    <a:pt x="6531122" y="127000"/>
                    <a:pt x="6496052" y="127000"/>
                  </a:cubicBezTo>
                  <a:cubicBezTo>
                    <a:pt x="6460982" y="127000"/>
                    <a:pt x="6432552" y="98570"/>
                    <a:pt x="6432552" y="63500"/>
                  </a:cubicBezTo>
                  <a:cubicBezTo>
                    <a:pt x="6432552" y="28430"/>
                    <a:pt x="6460982" y="0"/>
                    <a:pt x="6496052" y="0"/>
                  </a:cubicBezTo>
                  <a:close/>
                  <a:moveTo>
                    <a:pt x="63500" y="0"/>
                  </a:moveTo>
                  <a:cubicBezTo>
                    <a:pt x="98570" y="0"/>
                    <a:pt x="127000" y="28430"/>
                    <a:pt x="127000" y="63500"/>
                  </a:cubicBezTo>
                  <a:cubicBezTo>
                    <a:pt x="127000" y="98570"/>
                    <a:pt x="98570" y="127000"/>
                    <a:pt x="63500" y="127000"/>
                  </a:cubicBezTo>
                  <a:cubicBezTo>
                    <a:pt x="28430" y="127000"/>
                    <a:pt x="0" y="98570"/>
                    <a:pt x="0" y="63500"/>
                  </a:cubicBezTo>
                  <a:cubicBezTo>
                    <a:pt x="0" y="28430"/>
                    <a:pt x="28430" y="0"/>
                    <a:pt x="63500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07B347D8-666A-8B7D-666E-E0D7BE3228A5}"/>
              </a:ext>
            </a:extLst>
          </p:cNvPr>
          <p:cNvGrpSpPr/>
          <p:nvPr/>
        </p:nvGrpSpPr>
        <p:grpSpPr>
          <a:xfrm>
            <a:off x="146048" y="2651131"/>
            <a:ext cx="6559552" cy="2185125"/>
            <a:chOff x="146048" y="5113202"/>
            <a:chExt cx="6559552" cy="2185125"/>
          </a:xfrm>
        </p:grpSpPr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1E3A6F20-70CC-DD82-FC49-9BE9371C5F71}"/>
                </a:ext>
              </a:extLst>
            </p:cNvPr>
            <p:cNvSpPr/>
            <p:nvPr/>
          </p:nvSpPr>
          <p:spPr>
            <a:xfrm>
              <a:off x="215900" y="5168900"/>
              <a:ext cx="6426200" cy="2044693"/>
            </a:xfrm>
            <a:custGeom>
              <a:avLst/>
              <a:gdLst>
                <a:gd name="connsiteX0" fmla="*/ 222258 w 6426200"/>
                <a:gd name="connsiteY0" fmla="*/ 0 h 2044693"/>
                <a:gd name="connsiteX1" fmla="*/ 6203942 w 6426200"/>
                <a:gd name="connsiteY1" fmla="*/ 0 h 2044693"/>
                <a:gd name="connsiteX2" fmla="*/ 6218225 w 6426200"/>
                <a:gd name="connsiteY2" fmla="*/ 1440 h 2044693"/>
                <a:gd name="connsiteX3" fmla="*/ 6233120 w 6426200"/>
                <a:gd name="connsiteY3" fmla="*/ 75214 h 2044693"/>
                <a:gd name="connsiteX4" fmla="*/ 6383969 w 6426200"/>
                <a:gd name="connsiteY4" fmla="*/ 198939 h 2044693"/>
                <a:gd name="connsiteX5" fmla="*/ 6422272 w 6426200"/>
                <a:gd name="connsiteY5" fmla="*/ 202800 h 2044693"/>
                <a:gd name="connsiteX6" fmla="*/ 6426200 w 6426200"/>
                <a:gd name="connsiteY6" fmla="*/ 222258 h 2044693"/>
                <a:gd name="connsiteX7" fmla="*/ 6426200 w 6426200"/>
                <a:gd name="connsiteY7" fmla="*/ 1822435 h 2044693"/>
                <a:gd name="connsiteX8" fmla="*/ 6422122 w 6426200"/>
                <a:gd name="connsiteY8" fmla="*/ 1842636 h 2044693"/>
                <a:gd name="connsiteX9" fmla="*/ 6383969 w 6426200"/>
                <a:gd name="connsiteY9" fmla="*/ 1846483 h 2044693"/>
                <a:gd name="connsiteX10" fmla="*/ 6233120 w 6426200"/>
                <a:gd name="connsiteY10" fmla="*/ 1970208 h 2044693"/>
                <a:gd name="connsiteX11" fmla="*/ 6218375 w 6426200"/>
                <a:gd name="connsiteY11" fmla="*/ 2043238 h 2044693"/>
                <a:gd name="connsiteX12" fmla="*/ 6203942 w 6426200"/>
                <a:gd name="connsiteY12" fmla="*/ 2044693 h 2044693"/>
                <a:gd name="connsiteX13" fmla="*/ 222258 w 6426200"/>
                <a:gd name="connsiteY13" fmla="*/ 2044693 h 2044693"/>
                <a:gd name="connsiteX14" fmla="*/ 201341 w 6426200"/>
                <a:gd name="connsiteY14" fmla="*/ 2042585 h 2044693"/>
                <a:gd name="connsiteX15" fmla="*/ 186729 w 6426200"/>
                <a:gd name="connsiteY15" fmla="*/ 1970208 h 2044693"/>
                <a:gd name="connsiteX16" fmla="*/ 35879 w 6426200"/>
                <a:gd name="connsiteY16" fmla="*/ 1846483 h 2044693"/>
                <a:gd name="connsiteX17" fmla="*/ 4210 w 6426200"/>
                <a:gd name="connsiteY17" fmla="*/ 1843290 h 2044693"/>
                <a:gd name="connsiteX18" fmla="*/ 0 w 6426200"/>
                <a:gd name="connsiteY18" fmla="*/ 1822435 h 2044693"/>
                <a:gd name="connsiteX19" fmla="*/ 0 w 6426200"/>
                <a:gd name="connsiteY19" fmla="*/ 222258 h 2044693"/>
                <a:gd name="connsiteX20" fmla="*/ 4060 w 6426200"/>
                <a:gd name="connsiteY20" fmla="*/ 202147 h 2044693"/>
                <a:gd name="connsiteX21" fmla="*/ 35879 w 6426200"/>
                <a:gd name="connsiteY21" fmla="*/ 198939 h 2044693"/>
                <a:gd name="connsiteX22" fmla="*/ 186729 w 6426200"/>
                <a:gd name="connsiteY22" fmla="*/ 75214 h 2044693"/>
                <a:gd name="connsiteX23" fmla="*/ 201491 w 6426200"/>
                <a:gd name="connsiteY23" fmla="*/ 2094 h 2044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426200" h="2044693">
                  <a:moveTo>
                    <a:pt x="222258" y="0"/>
                  </a:moveTo>
                  <a:lnTo>
                    <a:pt x="6203942" y="0"/>
                  </a:lnTo>
                  <a:lnTo>
                    <a:pt x="6218225" y="1440"/>
                  </a:lnTo>
                  <a:lnTo>
                    <a:pt x="6233120" y="75214"/>
                  </a:lnTo>
                  <a:cubicBezTo>
                    <a:pt x="6259629" y="137889"/>
                    <a:pt x="6315764" y="184982"/>
                    <a:pt x="6383969" y="198939"/>
                  </a:cubicBezTo>
                  <a:lnTo>
                    <a:pt x="6422272" y="202800"/>
                  </a:lnTo>
                  <a:lnTo>
                    <a:pt x="6426200" y="222258"/>
                  </a:lnTo>
                  <a:lnTo>
                    <a:pt x="6426200" y="1822435"/>
                  </a:lnTo>
                  <a:lnTo>
                    <a:pt x="6422122" y="1842636"/>
                  </a:lnTo>
                  <a:lnTo>
                    <a:pt x="6383969" y="1846483"/>
                  </a:lnTo>
                  <a:cubicBezTo>
                    <a:pt x="6315764" y="1860439"/>
                    <a:pt x="6259629" y="1907533"/>
                    <a:pt x="6233120" y="1970208"/>
                  </a:cubicBezTo>
                  <a:lnTo>
                    <a:pt x="6218375" y="2043238"/>
                  </a:lnTo>
                  <a:lnTo>
                    <a:pt x="6203942" y="2044693"/>
                  </a:lnTo>
                  <a:lnTo>
                    <a:pt x="222258" y="2044693"/>
                  </a:lnTo>
                  <a:lnTo>
                    <a:pt x="201341" y="2042585"/>
                  </a:lnTo>
                  <a:lnTo>
                    <a:pt x="186729" y="1970208"/>
                  </a:lnTo>
                  <a:cubicBezTo>
                    <a:pt x="160219" y="1907533"/>
                    <a:pt x="104085" y="1860439"/>
                    <a:pt x="35879" y="1846483"/>
                  </a:cubicBezTo>
                  <a:lnTo>
                    <a:pt x="4210" y="1843290"/>
                  </a:lnTo>
                  <a:lnTo>
                    <a:pt x="0" y="1822435"/>
                  </a:lnTo>
                  <a:lnTo>
                    <a:pt x="0" y="222258"/>
                  </a:lnTo>
                  <a:lnTo>
                    <a:pt x="4060" y="202147"/>
                  </a:lnTo>
                  <a:lnTo>
                    <a:pt x="35879" y="198939"/>
                  </a:lnTo>
                  <a:cubicBezTo>
                    <a:pt x="104085" y="184982"/>
                    <a:pt x="160219" y="137889"/>
                    <a:pt x="186729" y="75214"/>
                  </a:cubicBezTo>
                  <a:lnTo>
                    <a:pt x="201491" y="2094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B3998BEC-ACAC-CBB6-8B0D-4ECDD92B0D46}"/>
                </a:ext>
              </a:extLst>
            </p:cNvPr>
            <p:cNvSpPr/>
            <p:nvPr/>
          </p:nvSpPr>
          <p:spPr>
            <a:xfrm>
              <a:off x="146048" y="5113202"/>
              <a:ext cx="6559552" cy="2185125"/>
            </a:xfrm>
            <a:custGeom>
              <a:avLst/>
              <a:gdLst>
                <a:gd name="connsiteX0" fmla="*/ 6496052 w 6559552"/>
                <a:gd name="connsiteY0" fmla="*/ 2058125 h 2185125"/>
                <a:gd name="connsiteX1" fmla="*/ 6559552 w 6559552"/>
                <a:gd name="connsiteY1" fmla="*/ 2121625 h 2185125"/>
                <a:gd name="connsiteX2" fmla="*/ 6496052 w 6559552"/>
                <a:gd name="connsiteY2" fmla="*/ 2185125 h 2185125"/>
                <a:gd name="connsiteX3" fmla="*/ 6432552 w 6559552"/>
                <a:gd name="connsiteY3" fmla="*/ 2121625 h 2185125"/>
                <a:gd name="connsiteX4" fmla="*/ 6496052 w 6559552"/>
                <a:gd name="connsiteY4" fmla="*/ 2058125 h 2185125"/>
                <a:gd name="connsiteX5" fmla="*/ 63500 w 6559552"/>
                <a:gd name="connsiteY5" fmla="*/ 2058125 h 2185125"/>
                <a:gd name="connsiteX6" fmla="*/ 127000 w 6559552"/>
                <a:gd name="connsiteY6" fmla="*/ 2121625 h 2185125"/>
                <a:gd name="connsiteX7" fmla="*/ 63500 w 6559552"/>
                <a:gd name="connsiteY7" fmla="*/ 2185125 h 2185125"/>
                <a:gd name="connsiteX8" fmla="*/ 0 w 6559552"/>
                <a:gd name="connsiteY8" fmla="*/ 2121625 h 2185125"/>
                <a:gd name="connsiteX9" fmla="*/ 63500 w 6559552"/>
                <a:gd name="connsiteY9" fmla="*/ 2058125 h 2185125"/>
                <a:gd name="connsiteX10" fmla="*/ 6496052 w 6559552"/>
                <a:gd name="connsiteY10" fmla="*/ 0 h 2185125"/>
                <a:gd name="connsiteX11" fmla="*/ 6559552 w 6559552"/>
                <a:gd name="connsiteY11" fmla="*/ 63500 h 2185125"/>
                <a:gd name="connsiteX12" fmla="*/ 6496052 w 6559552"/>
                <a:gd name="connsiteY12" fmla="*/ 127000 h 2185125"/>
                <a:gd name="connsiteX13" fmla="*/ 6432552 w 6559552"/>
                <a:gd name="connsiteY13" fmla="*/ 63500 h 2185125"/>
                <a:gd name="connsiteX14" fmla="*/ 6496052 w 6559552"/>
                <a:gd name="connsiteY14" fmla="*/ 0 h 2185125"/>
                <a:gd name="connsiteX15" fmla="*/ 63500 w 6559552"/>
                <a:gd name="connsiteY15" fmla="*/ 0 h 2185125"/>
                <a:gd name="connsiteX16" fmla="*/ 127000 w 6559552"/>
                <a:gd name="connsiteY16" fmla="*/ 63500 h 2185125"/>
                <a:gd name="connsiteX17" fmla="*/ 63500 w 6559552"/>
                <a:gd name="connsiteY17" fmla="*/ 127000 h 2185125"/>
                <a:gd name="connsiteX18" fmla="*/ 0 w 6559552"/>
                <a:gd name="connsiteY18" fmla="*/ 63500 h 2185125"/>
                <a:gd name="connsiteX19" fmla="*/ 63500 w 6559552"/>
                <a:gd name="connsiteY19" fmla="*/ 0 h 2185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559552" h="2185125">
                  <a:moveTo>
                    <a:pt x="6496052" y="2058125"/>
                  </a:moveTo>
                  <a:cubicBezTo>
                    <a:pt x="6531122" y="2058125"/>
                    <a:pt x="6559552" y="2086555"/>
                    <a:pt x="6559552" y="2121625"/>
                  </a:cubicBezTo>
                  <a:cubicBezTo>
                    <a:pt x="6559552" y="2156695"/>
                    <a:pt x="6531122" y="2185125"/>
                    <a:pt x="6496052" y="2185125"/>
                  </a:cubicBezTo>
                  <a:cubicBezTo>
                    <a:pt x="6460982" y="2185125"/>
                    <a:pt x="6432552" y="2156695"/>
                    <a:pt x="6432552" y="2121625"/>
                  </a:cubicBezTo>
                  <a:cubicBezTo>
                    <a:pt x="6432552" y="2086555"/>
                    <a:pt x="6460982" y="2058125"/>
                    <a:pt x="6496052" y="2058125"/>
                  </a:cubicBezTo>
                  <a:close/>
                  <a:moveTo>
                    <a:pt x="63500" y="2058125"/>
                  </a:moveTo>
                  <a:cubicBezTo>
                    <a:pt x="98570" y="2058125"/>
                    <a:pt x="127000" y="2086555"/>
                    <a:pt x="127000" y="2121625"/>
                  </a:cubicBezTo>
                  <a:cubicBezTo>
                    <a:pt x="127000" y="2156695"/>
                    <a:pt x="98570" y="2185125"/>
                    <a:pt x="63500" y="2185125"/>
                  </a:cubicBezTo>
                  <a:cubicBezTo>
                    <a:pt x="28430" y="2185125"/>
                    <a:pt x="0" y="2156695"/>
                    <a:pt x="0" y="2121625"/>
                  </a:cubicBezTo>
                  <a:cubicBezTo>
                    <a:pt x="0" y="2086555"/>
                    <a:pt x="28430" y="2058125"/>
                    <a:pt x="63500" y="2058125"/>
                  </a:cubicBezTo>
                  <a:close/>
                  <a:moveTo>
                    <a:pt x="6496052" y="0"/>
                  </a:moveTo>
                  <a:cubicBezTo>
                    <a:pt x="6531122" y="0"/>
                    <a:pt x="6559552" y="28430"/>
                    <a:pt x="6559552" y="63500"/>
                  </a:cubicBezTo>
                  <a:cubicBezTo>
                    <a:pt x="6559552" y="98570"/>
                    <a:pt x="6531122" y="127000"/>
                    <a:pt x="6496052" y="127000"/>
                  </a:cubicBezTo>
                  <a:cubicBezTo>
                    <a:pt x="6460982" y="127000"/>
                    <a:pt x="6432552" y="98570"/>
                    <a:pt x="6432552" y="63500"/>
                  </a:cubicBezTo>
                  <a:cubicBezTo>
                    <a:pt x="6432552" y="28430"/>
                    <a:pt x="6460982" y="0"/>
                    <a:pt x="6496052" y="0"/>
                  </a:cubicBezTo>
                  <a:close/>
                  <a:moveTo>
                    <a:pt x="63500" y="0"/>
                  </a:moveTo>
                  <a:cubicBezTo>
                    <a:pt x="98570" y="0"/>
                    <a:pt x="127000" y="28430"/>
                    <a:pt x="127000" y="63500"/>
                  </a:cubicBezTo>
                  <a:cubicBezTo>
                    <a:pt x="127000" y="98570"/>
                    <a:pt x="98570" y="127000"/>
                    <a:pt x="63500" y="127000"/>
                  </a:cubicBezTo>
                  <a:cubicBezTo>
                    <a:pt x="28430" y="127000"/>
                    <a:pt x="0" y="98570"/>
                    <a:pt x="0" y="63500"/>
                  </a:cubicBezTo>
                  <a:cubicBezTo>
                    <a:pt x="0" y="28430"/>
                    <a:pt x="28430" y="0"/>
                    <a:pt x="63500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65A381D-CA31-E6A8-0A51-49B96C449391}"/>
              </a:ext>
            </a:extLst>
          </p:cNvPr>
          <p:cNvSpPr txBox="1"/>
          <p:nvPr/>
        </p:nvSpPr>
        <p:spPr>
          <a:xfrm>
            <a:off x="874455" y="5577851"/>
            <a:ext cx="510909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サンプル</a:t>
            </a:r>
            <a:endParaRPr lang="en-US" altLang="ja-JP" sz="96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B2F11F0-B762-3322-F976-81DA6EB83A2E}"/>
              </a:ext>
            </a:extLst>
          </p:cNvPr>
          <p:cNvSpPr txBox="1"/>
          <p:nvPr/>
        </p:nvSpPr>
        <p:spPr>
          <a:xfrm rot="10800000">
            <a:off x="874455" y="2830861"/>
            <a:ext cx="510909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サンプル</a:t>
            </a:r>
            <a:endParaRPr lang="en-US" altLang="ja-JP" sz="96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825774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DBC095BB-C0B6-DC21-2106-6E9FD54ACA27}"/>
              </a:ext>
            </a:extLst>
          </p:cNvPr>
          <p:cNvGrpSpPr/>
          <p:nvPr/>
        </p:nvGrpSpPr>
        <p:grpSpPr>
          <a:xfrm rot="10800000">
            <a:off x="228601" y="2703044"/>
            <a:ext cx="6400800" cy="2007201"/>
            <a:chOff x="228601" y="4953000"/>
            <a:chExt cx="6400800" cy="2007201"/>
          </a:xfrm>
        </p:grpSpPr>
        <p:sp>
          <p:nvSpPr>
            <p:cNvPr id="12" name="四角形: 角を丸くする 11">
              <a:extLst>
                <a:ext uri="{FF2B5EF4-FFF2-40B4-BE49-F238E27FC236}">
                  <a16:creationId xmlns:a16="http://schemas.microsoft.com/office/drawing/2014/main" id="{E4E2A0AF-1D44-C66C-6C90-A23617D6690E}"/>
                </a:ext>
              </a:extLst>
            </p:cNvPr>
            <p:cNvSpPr/>
            <p:nvPr/>
          </p:nvSpPr>
          <p:spPr>
            <a:xfrm>
              <a:off x="228601" y="4953000"/>
              <a:ext cx="6400800" cy="2007201"/>
            </a:xfrm>
            <a:prstGeom prst="roundRect">
              <a:avLst>
                <a:gd name="adj" fmla="val 6389"/>
              </a:avLst>
            </a:prstGeom>
            <a:solidFill>
              <a:srgbClr val="FFFF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3E223515-0B62-99A9-ED57-ED2F8A489FD3}"/>
                </a:ext>
              </a:extLst>
            </p:cNvPr>
            <p:cNvGrpSpPr/>
            <p:nvPr/>
          </p:nvGrpSpPr>
          <p:grpSpPr>
            <a:xfrm>
              <a:off x="1490007" y="5145782"/>
              <a:ext cx="3877986" cy="1805185"/>
              <a:chOff x="1490007" y="2893702"/>
              <a:chExt cx="3877986" cy="1805185"/>
            </a:xfrm>
          </p:grpSpPr>
          <p:sp>
            <p:nvSpPr>
              <p:cNvPr id="14" name="テキスト ボックス 13">
                <a:extLst>
                  <a:ext uri="{FF2B5EF4-FFF2-40B4-BE49-F238E27FC236}">
                    <a16:creationId xmlns:a16="http://schemas.microsoft.com/office/drawing/2014/main" id="{EBD9DEF1-57E5-D3DA-D1FB-F89908CDCA46}"/>
                  </a:ext>
                </a:extLst>
              </p:cNvPr>
              <p:cNvSpPr txBox="1"/>
              <p:nvPr/>
            </p:nvSpPr>
            <p:spPr>
              <a:xfrm>
                <a:off x="1490007" y="2893702"/>
                <a:ext cx="3877986" cy="12003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ja-JP" altLang="en-US" sz="7200" b="1" i="0" dirty="0">
                    <a:solidFill>
                      <a:srgbClr val="0F1111"/>
                    </a:solidFill>
                    <a:effectLst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サンプル</a:t>
                </a:r>
                <a:endParaRPr lang="en-US" altLang="ja-JP" sz="7200" b="1" i="0" dirty="0">
                  <a:solidFill>
                    <a:srgbClr val="0F1111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5" name="テキスト ボックス 14">
                <a:extLst>
                  <a:ext uri="{FF2B5EF4-FFF2-40B4-BE49-F238E27FC236}">
                    <a16:creationId xmlns:a16="http://schemas.microsoft.com/office/drawing/2014/main" id="{C7EC727E-66AD-C538-19C2-18444EFBE324}"/>
                  </a:ext>
                </a:extLst>
              </p:cNvPr>
              <p:cNvSpPr txBox="1"/>
              <p:nvPr/>
            </p:nvSpPr>
            <p:spPr>
              <a:xfrm>
                <a:off x="2317965" y="3929446"/>
                <a:ext cx="2222083" cy="7694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ja-JP" sz="4400" dirty="0">
                    <a:solidFill>
                      <a:srgbClr val="0F111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Sample</a:t>
                </a:r>
                <a:endParaRPr lang="en-US" altLang="ja-JP" sz="4400" i="0" dirty="0">
                  <a:solidFill>
                    <a:srgbClr val="0F1111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80D2A4DE-7022-7431-CBFD-562C91255F78}"/>
              </a:ext>
            </a:extLst>
          </p:cNvPr>
          <p:cNvSpPr/>
          <p:nvPr/>
        </p:nvSpPr>
        <p:spPr>
          <a:xfrm>
            <a:off x="228601" y="5172075"/>
            <a:ext cx="6400800" cy="2007201"/>
          </a:xfrm>
          <a:prstGeom prst="roundRect">
            <a:avLst>
              <a:gd name="adj" fmla="val 6389"/>
            </a:avLst>
          </a:pr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6141C4F0-DC35-1508-18C3-21FC7E2503FC}"/>
              </a:ext>
            </a:extLst>
          </p:cNvPr>
          <p:cNvGrpSpPr/>
          <p:nvPr/>
        </p:nvGrpSpPr>
        <p:grpSpPr>
          <a:xfrm>
            <a:off x="1490009" y="5364857"/>
            <a:ext cx="3877986" cy="1805185"/>
            <a:chOff x="1490009" y="2893702"/>
            <a:chExt cx="3877986" cy="1805185"/>
          </a:xfrm>
        </p:grpSpPr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4DBA6696-1605-5192-E568-A9BBCB42E9CD}"/>
                </a:ext>
              </a:extLst>
            </p:cNvPr>
            <p:cNvSpPr txBox="1"/>
            <p:nvPr/>
          </p:nvSpPr>
          <p:spPr>
            <a:xfrm>
              <a:off x="1490009" y="2893702"/>
              <a:ext cx="3877986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7200" b="1" dirty="0">
                  <a:solidFill>
                    <a:srgbClr val="0F111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サンプル</a:t>
              </a:r>
              <a:endParaRPr lang="en-US" altLang="ja-JP" sz="72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FDC8D487-F737-8AEA-36B8-CBED9501AC7C}"/>
                </a:ext>
              </a:extLst>
            </p:cNvPr>
            <p:cNvSpPr txBox="1"/>
            <p:nvPr/>
          </p:nvSpPr>
          <p:spPr>
            <a:xfrm>
              <a:off x="2317967" y="3929446"/>
              <a:ext cx="2222083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4400" dirty="0">
                  <a:solidFill>
                    <a:srgbClr val="0F111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Sample</a:t>
              </a:r>
              <a:endParaRPr lang="en-US" altLang="ja-JP" sz="4400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982459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93939BC6-B69A-CDC6-9F5A-5612C4F96E6B}"/>
              </a:ext>
            </a:extLst>
          </p:cNvPr>
          <p:cNvGrpSpPr/>
          <p:nvPr/>
        </p:nvGrpSpPr>
        <p:grpSpPr>
          <a:xfrm>
            <a:off x="228601" y="5172075"/>
            <a:ext cx="6400800" cy="2007201"/>
            <a:chOff x="228601" y="5172075"/>
            <a:chExt cx="6400800" cy="2007201"/>
          </a:xfrm>
        </p:grpSpPr>
        <p:sp>
          <p:nvSpPr>
            <p:cNvPr id="3" name="四角形: 角を丸くする 2">
              <a:extLst>
                <a:ext uri="{FF2B5EF4-FFF2-40B4-BE49-F238E27FC236}">
                  <a16:creationId xmlns:a16="http://schemas.microsoft.com/office/drawing/2014/main" id="{80D2A4DE-7022-7431-CBFD-562C91255F78}"/>
                </a:ext>
              </a:extLst>
            </p:cNvPr>
            <p:cNvSpPr/>
            <p:nvPr/>
          </p:nvSpPr>
          <p:spPr>
            <a:xfrm>
              <a:off x="228601" y="5172075"/>
              <a:ext cx="6400800" cy="2007201"/>
            </a:xfrm>
            <a:prstGeom prst="roundRect">
              <a:avLst>
                <a:gd name="adj" fmla="val 6389"/>
              </a:avLst>
            </a:prstGeom>
            <a:solidFill>
              <a:srgbClr val="FF0000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4DBA6696-1605-5192-E568-A9BBCB42E9CD}"/>
                </a:ext>
              </a:extLst>
            </p:cNvPr>
            <p:cNvSpPr txBox="1"/>
            <p:nvPr/>
          </p:nvSpPr>
          <p:spPr>
            <a:xfrm>
              <a:off x="874456" y="5555357"/>
              <a:ext cx="5109091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96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サンプル</a:t>
              </a:r>
              <a:endParaRPr lang="en-US" altLang="ja-JP" sz="9600" b="1" i="0" dirty="0">
                <a:solidFill>
                  <a:schemeClr val="bg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A095ADBC-4FE7-FD5D-5EBF-2F99EDE96BE0}"/>
              </a:ext>
            </a:extLst>
          </p:cNvPr>
          <p:cNvGrpSpPr/>
          <p:nvPr/>
        </p:nvGrpSpPr>
        <p:grpSpPr>
          <a:xfrm rot="10800000">
            <a:off x="228601" y="2705100"/>
            <a:ext cx="6400800" cy="2007201"/>
            <a:chOff x="228601" y="5172075"/>
            <a:chExt cx="6400800" cy="2007201"/>
          </a:xfrm>
        </p:grpSpPr>
        <p:sp>
          <p:nvSpPr>
            <p:cNvPr id="20" name="四角形: 角を丸くする 19">
              <a:extLst>
                <a:ext uri="{FF2B5EF4-FFF2-40B4-BE49-F238E27FC236}">
                  <a16:creationId xmlns:a16="http://schemas.microsoft.com/office/drawing/2014/main" id="{E69535FC-A814-7870-7562-7516D200E632}"/>
                </a:ext>
              </a:extLst>
            </p:cNvPr>
            <p:cNvSpPr/>
            <p:nvPr/>
          </p:nvSpPr>
          <p:spPr>
            <a:xfrm>
              <a:off x="228601" y="5172075"/>
              <a:ext cx="6400800" cy="2007201"/>
            </a:xfrm>
            <a:prstGeom prst="roundRect">
              <a:avLst>
                <a:gd name="adj" fmla="val 6389"/>
              </a:avLst>
            </a:prstGeom>
            <a:solidFill>
              <a:srgbClr val="FF0000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54BCDA96-197C-D71B-4EC9-253F19AC8B65}"/>
                </a:ext>
              </a:extLst>
            </p:cNvPr>
            <p:cNvSpPr txBox="1"/>
            <p:nvPr/>
          </p:nvSpPr>
          <p:spPr>
            <a:xfrm>
              <a:off x="874456" y="5555357"/>
              <a:ext cx="5109091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96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サンプル</a:t>
              </a:r>
              <a:endParaRPr lang="en-US" altLang="ja-JP" sz="9600" b="1" i="0" dirty="0">
                <a:solidFill>
                  <a:schemeClr val="bg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433317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464</TotalTime>
  <Words>16</Words>
  <Application>Microsoft Office PowerPoint</Application>
  <PresentationFormat>A4 210 x 297 mm</PresentationFormat>
  <Paragraphs>16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std0036_サンプルの三角プレート</dc:title>
  <dc:subject>std0036_サンプルの三角プレート</dc:subject>
  <dc:creator>でじけろお</dc:creator>
  <cp:revision>1</cp:revision>
  <dcterms:created xsi:type="dcterms:W3CDTF">2018-05-20T00:31:01Z</dcterms:created>
  <dcterms:modified xsi:type="dcterms:W3CDTF">2023-08-06T05:42:53Z</dcterms:modified>
  <cp:version>1</cp:version>
</cp:coreProperties>
</file>